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3.xml" ContentType="application/vnd.openxmlformats-officedocument.presentationml.slide+xml"/>
  <Override PartName="/ppt/slides/slide12.xml" ContentType="application/vnd.openxmlformats-officedocument.presentationml.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9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12192000" cy="6858000"/>
  <p:defaultTextStyle>
    <a:defPPr>
      <a:defRPr lang="de-DE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presProps" Target="presProps.xml" /><Relationship Id="rId19" Type="http://schemas.openxmlformats.org/officeDocument/2006/relationships/tableStyles" Target="tableStyles.xml" /><Relationship Id="rId20" Type="http://schemas.openxmlformats.org/officeDocument/2006/relationships/viewProps" Target="viewProps.xml" 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fr-FR"/>
              <a:t>Click to edit Master subtitle style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le and Vertical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Vertical Title an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 hidden="0"/>
          <p:cNvSpPr>
            <a:spLocks noGrp="1"/>
          </p:cNvSpPr>
          <p:nvPr isPhoto="0" userDrawn="0">
            <p:ph type="title" orient="vert" hasCustomPrompt="0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le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Section Header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Two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mparis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5" name="Text Placeholder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6" name="Content Placeholder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7" name="Date Placeholder 6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8" name="Footer Placeholder 7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9" name="Slide Number Placeholder 8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Date Placeholder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4" name="Footer Placeholder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5" name="Slide Number Placeholder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Blank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3" name="Footer Placeholder 2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4" name="Slide Number Placeholder 3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t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Picture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Picture Placeholder 2" hidden="0"/>
          <p:cNvSpPr>
            <a:spLocks noChangeAspect="1" noGrp="1"/>
          </p:cNvSpPr>
          <p:nvPr isPhoto="0" userDrawn="0">
            <p:ph type="pic"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fr-FR"/>
              <a:t>Click icon to add picture</a:t>
            </a:r>
            <a:endParaRPr lang="fr-FR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2" hasCustomPrompt="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3" hasCustomPrompt="0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4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tile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Quicksand SemiBold"/>
                <a:ea typeface="Quicksand SemiBold"/>
                <a:cs typeface="Quicksand SemiBold"/>
              </a:rPr>
              <a:t>Multicore &amp; GPU Computing</a:t>
            </a:r>
            <a:endParaRPr>
              <a:solidFill>
                <a:schemeClr val="bg1"/>
              </a:solidFill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Quicksand SemiBold"/>
                <a:ea typeface="Quicksand SemiBold"/>
                <a:cs typeface="Quicksand SemiBold"/>
              </a:rPr>
              <a:t>Bild Verarbeitung : Sobel Operator</a:t>
            </a:r>
            <a:endParaRPr lang="de-DE">
              <a:solidFill>
                <a:schemeClr val="bg1"/>
              </a:solidFill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lang="de-DE" sz="1600">
                <a:solidFill>
                  <a:schemeClr val="bg1"/>
                </a:solidFill>
                <a:latin typeface="Quicksand Light"/>
                <a:ea typeface="Quicksand Light"/>
                <a:cs typeface="Quicksand Light"/>
              </a:rPr>
              <a:t>Gruppe 1: Arno Chaidron, Louis Hermier</a:t>
            </a:r>
            <a:endParaRPr sz="1600">
              <a:solidFill>
                <a:schemeClr val="bg1"/>
              </a:solidFill>
              <a:latin typeface="Quicksand Light"/>
              <a:ea typeface="Quicksand Light"/>
              <a:cs typeface="Quicksand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05942758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Profiling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385976892" name="" hidden="0"/>
          <p:cNvSpPr/>
          <p:nvPr isPhoto="0" userDrawn="0"/>
        </p:nvSpPr>
        <p:spPr bwMode="auto">
          <a:xfrm flipH="0" flipV="0">
            <a:off x="5968559" y="3388781"/>
            <a:ext cx="184136" cy="365794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33268665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2 pixels pro thread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87124638" name="" hidden="0"/>
          <p:cNvSpPr/>
          <p:nvPr isPhoto="0" userDrawn="0"/>
        </p:nvSpPr>
        <p:spPr bwMode="auto">
          <a:xfrm flipH="0" flipV="0">
            <a:off x="5968559" y="3388781"/>
            <a:ext cx="184136" cy="365794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49296471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2 pixels pro thread</a:t>
            </a:r>
            <a:r>
              <a:rPr>
                <a:latin typeface="Quicksand SemiBold"/>
                <a:ea typeface="Quicksand SemiBold"/>
                <a:cs typeface="Quicksand SemiBold"/>
              </a:rPr>
              <a:t> (profiling)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607999031" name="" hidden="0"/>
          <p:cNvSpPr/>
          <p:nvPr isPhoto="0" userDrawn="0"/>
        </p:nvSpPr>
        <p:spPr bwMode="auto">
          <a:xfrm flipH="0" flipV="0">
            <a:off x="5968559" y="3388781"/>
            <a:ext cx="184136" cy="365794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52580825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4 pixels pro thread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094532926" name="" hidden="0"/>
          <p:cNvSpPr/>
          <p:nvPr isPhoto="0" userDrawn="0"/>
        </p:nvSpPr>
        <p:spPr bwMode="auto">
          <a:xfrm flipH="0" flipV="0">
            <a:off x="5968559" y="3388781"/>
            <a:ext cx="184136" cy="365794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10830966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4 pixels pro thread</a:t>
            </a:r>
            <a:r>
              <a:rPr>
                <a:latin typeface="Quicksand SemiBold"/>
                <a:ea typeface="Quicksand SemiBold"/>
                <a:cs typeface="Quicksand SemiBold"/>
              </a:rPr>
              <a:t> (profiling)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2063001606" name="" hidden="0"/>
          <p:cNvSpPr/>
          <p:nvPr isPhoto="0" userDrawn="0"/>
        </p:nvSpPr>
        <p:spPr bwMode="auto">
          <a:xfrm flipH="0" flipV="0">
            <a:off x="5968559" y="3388781"/>
            <a:ext cx="184136" cy="365794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4295029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Vorführung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pic>
        <p:nvPicPr>
          <p:cNvPr id="1006078928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2216151" y="1448533"/>
            <a:ext cx="7759696" cy="53142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7684476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Agenda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953380839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Test-Daten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Prototypen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OpenMP Parallelisierung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358419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Test-Daten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pic>
        <p:nvPicPr>
          <p:cNvPr id="2084335614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126410" y="1729052"/>
            <a:ext cx="5133724" cy="3399895"/>
          </a:xfrm>
          <a:prstGeom prst="rect">
            <a:avLst/>
          </a:prstGeom>
        </p:spPr>
      </p:pic>
      <p:sp>
        <p:nvSpPr>
          <p:cNvPr id="2098345017" name="" hidden="0"/>
          <p:cNvSpPr txBox="1"/>
          <p:nvPr isPhoto="0" userDrawn="0"/>
        </p:nvSpPr>
        <p:spPr bwMode="auto">
          <a:xfrm flipH="0" flipV="0">
            <a:off x="5308371" y="2697479"/>
            <a:ext cx="6883664" cy="146307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Small: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600 * 397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238.200px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Medium: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1000 * 662</a:t>
            </a:r>
            <a:r>
              <a:rPr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662.000px</a:t>
            </a:r>
            <a:r>
              <a:rPr>
                <a:latin typeface="Quicksand SemiBold"/>
                <a:ea typeface="Quicksand SemiBold"/>
                <a:cs typeface="Quicksand SemiBold"/>
              </a:rPr>
              <a:t> (2,8x </a:t>
            </a:r>
            <a:r>
              <a:rPr>
                <a:latin typeface="Quicksand SemiBold"/>
                <a:ea typeface="Quicksand SemiBold"/>
                <a:cs typeface="Quicksand SemiBold"/>
              </a:rPr>
              <a:t>small</a:t>
            </a:r>
            <a:r>
              <a:rPr>
                <a:latin typeface="Quicksand SemiBold"/>
                <a:ea typeface="Quicksand SemiBold"/>
                <a:cs typeface="Quicksand SemiBold"/>
              </a:rPr>
              <a:t>)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Large: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4394 * 2910</a:t>
            </a:r>
            <a:r>
              <a:rPr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12.786.540px (19x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medium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, 54x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large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)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25554448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Python Prototyp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555244440" name="" hidden="0"/>
          <p:cNvSpPr/>
          <p:nvPr isPhoto="0" userDrawn="0"/>
        </p:nvSpPr>
        <p:spPr bwMode="auto">
          <a:xfrm>
            <a:off x="5968559" y="3291840"/>
            <a:ext cx="254916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594511572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129465" y="1220679"/>
            <a:ext cx="4725088" cy="5446820"/>
          </a:xfrm>
          <a:prstGeom prst="rect">
            <a:avLst/>
          </a:prstGeom>
        </p:spPr>
      </p:pic>
      <p:sp>
        <p:nvSpPr>
          <p:cNvPr id="166923247" name="" hidden="0"/>
          <p:cNvSpPr txBox="1"/>
          <p:nvPr isPhoto="0" userDrawn="0"/>
        </p:nvSpPr>
        <p:spPr bwMode="auto">
          <a:xfrm flipH="0" flipV="0">
            <a:off x="7269538" y="1535096"/>
            <a:ext cx="4702122" cy="118875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0" u="sng">
                <a:latin typeface="Quicksand SemiBold"/>
                <a:ea typeface="Quicksand SemiBold"/>
                <a:cs typeface="Quicksand SemiBold"/>
              </a:rPr>
              <a:t>Timings:</a:t>
            </a:r>
            <a:endParaRPr b="0" u="sng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Small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7217 ms (~ 7 s)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Medium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20309 ms (~ 20 s)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Large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387394 ms (</a:t>
            </a:r>
            <a:r>
              <a:rPr b="0">
                <a:latin typeface="Quicksand SemiBold"/>
                <a:ea typeface="Quicksand SemiBold"/>
                <a:cs typeface="Quicksand SemiBold"/>
              </a:rPr>
              <a:t>~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 387 s, ~</a:t>
            </a:r>
            <a:r>
              <a:rPr b="0">
                <a:latin typeface="Quicksand SemiBold"/>
                <a:ea typeface="Quicksand SemiBold"/>
                <a:cs typeface="Quicksand SemiBold"/>
              </a:rPr>
              <a:t> 6 m 30 s)</a:t>
            </a:r>
            <a:endParaRPr b="0"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18901809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C++ Prototyp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536198497" name="" hidden="0"/>
          <p:cNvSpPr/>
          <p:nvPr isPhoto="0" userDrawn="0"/>
        </p:nvSpPr>
        <p:spPr bwMode="auto">
          <a:xfrm flipH="0" flipV="0">
            <a:off x="6077489" y="4349641"/>
            <a:ext cx="203707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784408079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108929" y="1403528"/>
            <a:ext cx="6077489" cy="5377703"/>
          </a:xfrm>
          <a:prstGeom prst="rect">
            <a:avLst/>
          </a:prstGeom>
        </p:spPr>
      </p:pic>
      <p:sp>
        <p:nvSpPr>
          <p:cNvPr id="161007473" name="" hidden="0"/>
          <p:cNvSpPr txBox="1"/>
          <p:nvPr isPhoto="0" userDrawn="0"/>
        </p:nvSpPr>
        <p:spPr bwMode="auto">
          <a:xfrm flipH="0" flipV="0">
            <a:off x="7269537" y="1535096"/>
            <a:ext cx="4702410" cy="118875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0" u="sng">
                <a:latin typeface="Quicksand SemiBold"/>
                <a:ea typeface="Quicksand SemiBold"/>
                <a:cs typeface="Quicksand SemiBold"/>
              </a:rPr>
              <a:t>Timings:</a:t>
            </a:r>
            <a:endParaRPr b="0" u="sng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Small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16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15757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Medium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44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43910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Large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879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879086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06330608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OpenMP Parallelisierung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903406685" name="" hidden="0"/>
          <p:cNvSpPr/>
          <p:nvPr isPhoto="0" userDrawn="0"/>
        </p:nvSpPr>
        <p:spPr bwMode="auto">
          <a:xfrm flipH="0" flipV="0">
            <a:off x="5996538" y="3319710"/>
            <a:ext cx="198922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685190693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27978" y="1396999"/>
            <a:ext cx="6255657" cy="5473699"/>
          </a:xfrm>
          <a:prstGeom prst="rect">
            <a:avLst/>
          </a:prstGeom>
        </p:spPr>
      </p:pic>
      <p:sp>
        <p:nvSpPr>
          <p:cNvPr id="838314371" name="" hidden="0"/>
          <p:cNvSpPr txBox="1"/>
          <p:nvPr isPhoto="0" userDrawn="0"/>
        </p:nvSpPr>
        <p:spPr bwMode="auto">
          <a:xfrm flipH="0" flipV="0">
            <a:off x="7269537" y="1535096"/>
            <a:ext cx="4703058" cy="118875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0" u="sng">
                <a:latin typeface="Quicksand SemiBold"/>
                <a:ea typeface="Quicksand SemiBold"/>
                <a:cs typeface="Quicksand SemiBold"/>
              </a:rPr>
              <a:t>Timings:</a:t>
            </a:r>
            <a:endParaRPr b="0" u="sng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Small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21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20766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Medium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3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2865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Large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50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50094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616268768" name="" hidden="0"/>
          <p:cNvSpPr txBox="1"/>
          <p:nvPr isPhoto="0" userDrawn="0"/>
        </p:nvSpPr>
        <p:spPr bwMode="auto">
          <a:xfrm flipH="0" flipV="0">
            <a:off x="7269537" y="5260430"/>
            <a:ext cx="4703958" cy="118875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0" u="sng">
                <a:latin typeface="Quicksand SemiBold"/>
                <a:ea typeface="Quicksand SemiBold"/>
                <a:cs typeface="Quicksand SemiBold"/>
              </a:rPr>
              <a:t>Speedup:</a:t>
            </a:r>
            <a:endParaRPr b="0" u="sng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Small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b="0">
                <a:solidFill>
                  <a:srgbClr val="C00000"/>
                </a:solidFill>
                <a:latin typeface="Quicksand SemiBold"/>
                <a:ea typeface="Quicksand SemiBold"/>
                <a:cs typeface="Quicksand SemiBold"/>
              </a:rPr>
              <a:t>0,8x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Medium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b="0">
                <a:solidFill>
                  <a:srgbClr val="0F9D58"/>
                </a:solidFill>
                <a:latin typeface="Quicksand SemiBold"/>
                <a:ea typeface="Quicksand SemiBold"/>
                <a:cs typeface="Quicksand SemiBold"/>
              </a:rPr>
              <a:t>14,7x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Large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rgbClr val="0F9D58"/>
                </a:solidFill>
                <a:latin typeface="Quicksand SemiBold"/>
                <a:ea typeface="Quicksand SemiBold"/>
                <a:cs typeface="Quicksand SemiBold"/>
              </a:rPr>
              <a:t>17,6x</a:t>
            </a:r>
            <a:endParaRPr b="0">
              <a:solidFill>
                <a:srgbClr val="0F9D58"/>
              </a:solidFill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35756077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Naive Implementierung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470580792" name="" hidden="0"/>
          <p:cNvSpPr/>
          <p:nvPr isPhoto="0" userDrawn="0"/>
        </p:nvSpPr>
        <p:spPr bwMode="auto">
          <a:xfrm>
            <a:off x="6042540" y="4577252"/>
            <a:ext cx="254916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109841537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73980" y="1690687"/>
            <a:ext cx="8046226" cy="5090649"/>
          </a:xfrm>
          <a:prstGeom prst="rect">
            <a:avLst/>
          </a:prstGeom>
        </p:spPr>
      </p:pic>
      <p:sp>
        <p:nvSpPr>
          <p:cNvPr id="34240795" name="" hidden="0"/>
          <p:cNvSpPr txBox="1"/>
          <p:nvPr isPhoto="0" userDrawn="0"/>
        </p:nvSpPr>
        <p:spPr bwMode="auto">
          <a:xfrm flipH="0" flipV="0">
            <a:off x="7158566" y="3388496"/>
            <a:ext cx="4702842" cy="118875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0" u="sng">
                <a:latin typeface="Quicksand SemiBold"/>
                <a:ea typeface="Quicksand SemiBold"/>
                <a:cs typeface="Quicksand SemiBold"/>
              </a:rPr>
              <a:t>Timings:</a:t>
            </a:r>
            <a:endParaRPr b="0" u="sng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Small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0.047</a:t>
            </a:r>
            <a:r>
              <a:rPr b="0">
                <a:latin typeface="Quicksand SemiBold"/>
                <a:ea typeface="Quicksand SemiBold"/>
                <a:cs typeface="Quicksand SemiBold"/>
              </a:rPr>
              <a:t>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47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Medium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0.127</a:t>
            </a:r>
            <a:r>
              <a:rPr b="0">
                <a:latin typeface="Quicksand SemiBold"/>
                <a:ea typeface="Quicksand SemiBold"/>
                <a:cs typeface="Quicksand SemiBold"/>
              </a:rPr>
              <a:t>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127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Large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1.169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1169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412286977" name="" hidden="0"/>
          <p:cNvSpPr txBox="1"/>
          <p:nvPr isPhoto="0" userDrawn="0"/>
        </p:nvSpPr>
        <p:spPr bwMode="auto">
          <a:xfrm flipH="0" flipV="0">
            <a:off x="7158566" y="5260429"/>
            <a:ext cx="4704570" cy="118875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0" u="sng">
                <a:latin typeface="Quicksand SemiBold"/>
                <a:ea typeface="Quicksand SemiBold"/>
                <a:cs typeface="Quicksand SemiBold"/>
              </a:rPr>
              <a:t>Speedup:</a:t>
            </a:r>
            <a:endParaRPr b="0" u="sng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Small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b="0">
                <a:solidFill>
                  <a:srgbClr val="0F9D58"/>
                </a:solidFill>
                <a:latin typeface="Quicksand SemiBold"/>
                <a:ea typeface="Quicksand SemiBold"/>
                <a:cs typeface="Quicksand SemiBold"/>
              </a:rPr>
              <a:t>340,4x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Medium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b="0">
                <a:solidFill>
                  <a:srgbClr val="0F9D58"/>
                </a:solidFill>
                <a:latin typeface="Quicksand SemiBold"/>
                <a:ea typeface="Quicksand SemiBold"/>
                <a:cs typeface="Quicksand SemiBold"/>
              </a:rPr>
              <a:t>346,5x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Large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rgbClr val="0F9D58"/>
                </a:solidFill>
                <a:latin typeface="Quicksand SemiBold"/>
                <a:ea typeface="Quicksand SemiBold"/>
                <a:cs typeface="Quicksand SemiBold"/>
              </a:rPr>
              <a:t>751,9x</a:t>
            </a:r>
            <a:endParaRPr b="0">
              <a:solidFill>
                <a:srgbClr val="0F9D58"/>
              </a:solidFill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6689597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Erste Optimierung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258498181" name="" hidden="0"/>
          <p:cNvSpPr/>
          <p:nvPr isPhoto="0" userDrawn="0"/>
        </p:nvSpPr>
        <p:spPr bwMode="auto">
          <a:xfrm flipH="0" flipV="0">
            <a:off x="6096017" y="4908547"/>
            <a:ext cx="270292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200413319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127458" y="1616707"/>
            <a:ext cx="9524080" cy="5208001"/>
          </a:xfrm>
          <a:prstGeom prst="rect">
            <a:avLst/>
          </a:prstGeom>
        </p:spPr>
      </p:pic>
      <p:sp>
        <p:nvSpPr>
          <p:cNvPr id="1938142595" name="" hidden="0"/>
          <p:cNvSpPr txBox="1"/>
          <p:nvPr isPhoto="0" userDrawn="0"/>
        </p:nvSpPr>
        <p:spPr bwMode="auto">
          <a:xfrm flipH="0" flipV="0">
            <a:off x="7158566" y="3388495"/>
            <a:ext cx="4704138" cy="118875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0" u="sng">
                <a:latin typeface="Quicksand SemiBold"/>
                <a:ea typeface="Quicksand SemiBold"/>
                <a:cs typeface="Quicksand SemiBold"/>
              </a:rPr>
              <a:t>Timings:</a:t>
            </a:r>
            <a:endParaRPr b="0" u="sng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Small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0.046</a:t>
            </a:r>
            <a:r>
              <a:rPr b="0">
                <a:latin typeface="Quicksand SemiBold"/>
                <a:ea typeface="Quicksand SemiBold"/>
                <a:cs typeface="Quicksand SemiBold"/>
              </a:rPr>
              <a:t>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46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, </a:t>
            </a:r>
            <a:r>
              <a:rPr b="0">
                <a:solidFill>
                  <a:srgbClr val="0F9D58"/>
                </a:solidFill>
                <a:latin typeface="Quicksand SemiBold"/>
                <a:ea typeface="Quicksand SemiBold"/>
                <a:cs typeface="Quicksand SemiBold"/>
              </a:rPr>
              <a:t>-1µs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Medium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0.120</a:t>
            </a:r>
            <a:r>
              <a:rPr b="0">
                <a:latin typeface="Quicksand SemiBold"/>
                <a:ea typeface="Quicksand SemiBold"/>
                <a:cs typeface="Quicksand SemiBold"/>
              </a:rPr>
              <a:t>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120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, </a:t>
            </a:r>
            <a:r>
              <a:rPr b="0">
                <a:solidFill>
                  <a:srgbClr val="0F9D58"/>
                </a:solidFill>
                <a:latin typeface="Quicksand SemiBold"/>
                <a:ea typeface="Quicksand SemiBold"/>
                <a:cs typeface="Quicksand SemiBold"/>
              </a:rPr>
              <a:t>-7µs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Large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1.153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1153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, </a:t>
            </a:r>
            <a:r>
              <a:rPr b="0">
                <a:solidFill>
                  <a:srgbClr val="0F9D58"/>
                </a:solidFill>
                <a:latin typeface="Quicksand SemiBold"/>
                <a:ea typeface="Quicksand SemiBold"/>
                <a:cs typeface="Quicksand SemiBold"/>
              </a:rPr>
              <a:t>-16µs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80705035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Lade alle werte gleichzeitig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083802393" name="" hidden="0"/>
          <p:cNvSpPr/>
          <p:nvPr isPhoto="0" userDrawn="0"/>
        </p:nvSpPr>
        <p:spPr bwMode="auto">
          <a:xfrm flipH="0" flipV="0">
            <a:off x="5968559" y="3388782"/>
            <a:ext cx="184137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073003350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0" y="1672016"/>
            <a:ext cx="6455752" cy="5163226"/>
          </a:xfrm>
          <a:prstGeom prst="rect">
            <a:avLst/>
          </a:prstGeom>
        </p:spPr>
      </p:pic>
      <p:sp>
        <p:nvSpPr>
          <p:cNvPr id="1293584194" name="" hidden="0"/>
          <p:cNvSpPr txBox="1"/>
          <p:nvPr isPhoto="0" userDrawn="0"/>
        </p:nvSpPr>
        <p:spPr bwMode="auto">
          <a:xfrm flipH="0" flipV="0">
            <a:off x="7158566" y="3388495"/>
            <a:ext cx="4704966" cy="118875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0" u="sng">
                <a:latin typeface="Quicksand SemiBold"/>
                <a:ea typeface="Quicksand SemiBold"/>
                <a:cs typeface="Quicksand SemiBold"/>
              </a:rPr>
              <a:t>Timings:</a:t>
            </a:r>
            <a:endParaRPr b="0" u="sng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Small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0.045</a:t>
            </a:r>
            <a:r>
              <a:rPr b="0">
                <a:latin typeface="Quicksand SemiBold"/>
                <a:ea typeface="Quicksand SemiBold"/>
                <a:cs typeface="Quicksand SemiBold"/>
              </a:rPr>
              <a:t>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45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, </a:t>
            </a:r>
            <a:r>
              <a:rPr b="0">
                <a:solidFill>
                  <a:srgbClr val="0F9D58"/>
                </a:solidFill>
                <a:latin typeface="Quicksand SemiBold"/>
                <a:ea typeface="Quicksand SemiBold"/>
                <a:cs typeface="Quicksand SemiBold"/>
              </a:rPr>
              <a:t>-1µs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Medium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0.116</a:t>
            </a:r>
            <a:r>
              <a:rPr b="0">
                <a:latin typeface="Quicksand SemiBold"/>
                <a:ea typeface="Quicksand SemiBold"/>
                <a:cs typeface="Quicksand SemiBold"/>
              </a:rPr>
              <a:t>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116µs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, </a:t>
            </a:r>
            <a:r>
              <a:rPr b="0">
                <a:solidFill>
                  <a:srgbClr val="0F9D58"/>
                </a:solidFill>
                <a:latin typeface="Quicksand SemiBold"/>
                <a:ea typeface="Quicksand SemiBold"/>
                <a:cs typeface="Quicksand SemiBold"/>
              </a:rPr>
              <a:t>-4µs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Large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1.157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1157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, </a:t>
            </a:r>
            <a:r>
              <a:rPr b="0">
                <a:solidFill>
                  <a:srgbClr val="C00000"/>
                </a:solidFill>
                <a:latin typeface="Quicksand SemiBold"/>
                <a:ea typeface="Quicksand SemiBold"/>
                <a:cs typeface="Quicksand SemiBold"/>
              </a:rPr>
              <a:t>+4µs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ONLYOFFICE/7.0.0.127</Application>
  <DocSecurity>0</DocSecurity>
  <PresentationFormat>Widescreen</PresentationFormat>
  <Paragraphs>0</Paragraphs>
  <Slides>15</Slides>
  <Notes>15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dc:identifier/>
  <dc:language/>
  <cp:lastModifiedBy/>
  <cp:revision>6</cp:revision>
  <dcterms:created xsi:type="dcterms:W3CDTF">2012-12-03T06:56:55Z</dcterms:created>
  <dcterms:modified xsi:type="dcterms:W3CDTF">2022-03-27T22:20:51Z</dcterms:modified>
  <cp:category/>
  <cp:contentStatus/>
  <cp:version/>
</cp:coreProperties>
</file>